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3"/>
  </p:notesMasterIdLst>
  <p:handoutMasterIdLst>
    <p:handoutMasterId r:id="rId14"/>
  </p:handoutMasterIdLst>
  <p:sldIdLst>
    <p:sldId id="293" r:id="rId5"/>
    <p:sldId id="296" r:id="rId6"/>
    <p:sldId id="297" r:id="rId7"/>
    <p:sldId id="298" r:id="rId8"/>
    <p:sldId id="299" r:id="rId9"/>
    <p:sldId id="300" r:id="rId10"/>
    <p:sldId id="301" r:id="rId11"/>
    <p:sldId id="302" r:id="rId12"/>
  </p:sldIdLst>
  <p:sldSz cx="12192000" cy="6858000"/>
  <p:notesSz cx="6858000" cy="9144000"/>
  <p:defaultTextStyle>
    <a:defPPr rtl="0">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9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19" autoAdjust="0"/>
  </p:normalViewPr>
  <p:slideViewPr>
    <p:cSldViewPr snapToGrid="0">
      <p:cViewPr varScale="1">
        <p:scale>
          <a:sx n="86" d="100"/>
          <a:sy n="86" d="100"/>
        </p:scale>
        <p:origin x="198" y="96"/>
      </p:cViewPr>
      <p:guideLst/>
    </p:cSldViewPr>
  </p:slideViewPr>
  <p:notesTextViewPr>
    <p:cViewPr>
      <p:scale>
        <a:sx n="1" d="1"/>
        <a:sy n="1" d="1"/>
      </p:scale>
      <p:origin x="0" y="0"/>
    </p:cViewPr>
  </p:notesTextViewPr>
  <p:notesViewPr>
    <p:cSldViewPr snapToGrid="0">
      <p:cViewPr varScale="1">
        <p:scale>
          <a:sx n="88" d="100"/>
          <a:sy n="88" d="100"/>
        </p:scale>
        <p:origin x="3822"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dirty="0"/>
          </a:p>
        </p:txBody>
      </p:sp>
      <p:sp>
        <p:nvSpPr>
          <p:cNvPr id="3" name="Marcador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8EFF40-8875-430D-A620-58170AEE8133}" type="datetime1">
              <a:rPr lang="es-MX" smtClean="0"/>
              <a:t>03/12/2023</a:t>
            </a:fld>
            <a:endParaRPr lang="es-MX" dirty="0"/>
          </a:p>
        </p:txBody>
      </p:sp>
      <p:sp>
        <p:nvSpPr>
          <p:cNvPr id="4" name="Marcador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dirty="0"/>
          </a:p>
        </p:txBody>
      </p:sp>
      <p:sp>
        <p:nvSpPr>
          <p:cNvPr id="5" name="Marcador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5309AE7-F0D2-4FBF-A0AD-A32BB14FA678}" type="slidenum">
              <a:rPr lang="es-MX" smtClean="0"/>
              <a:t>‹Nº›</a:t>
            </a:fld>
            <a:endParaRPr lang="es-MX" dirty="0"/>
          </a:p>
        </p:txBody>
      </p:sp>
    </p:spTree>
    <p:extLst>
      <p:ext uri="{BB962C8B-B14F-4D97-AF65-F5344CB8AC3E}">
        <p14:creationId xmlns:p14="http://schemas.microsoft.com/office/powerpoint/2010/main" val="2830041195"/>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2.jpeg>
</file>

<file path=ppt/media/image3.png>
</file>

<file path=ppt/media/image4.png>
</file>

<file path=ppt/media/image5.gif>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MX" dirty="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5AC030-D0BF-46B1-BE05-D1AE3678310C}" type="datetime1">
              <a:rPr lang="es-MX" smtClean="0"/>
              <a:t>03/12/2023</a:t>
            </a:fld>
            <a:endParaRPr lang="es-MX" dirty="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MX" dirty="0"/>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MX" noProof="0" dirty="0"/>
              <a:t>Haz clic para modificar los estilos de texto del patrón</a:t>
            </a:r>
          </a:p>
          <a:p>
            <a:pPr lvl="1"/>
            <a:r>
              <a:rPr lang="es-MX" dirty="0"/>
              <a:t>Segundo nivel</a:t>
            </a:r>
          </a:p>
          <a:p>
            <a:pPr lvl="2"/>
            <a:r>
              <a:rPr lang="es-MX" dirty="0"/>
              <a:t>Tercer nivel</a:t>
            </a:r>
          </a:p>
          <a:p>
            <a:pPr lvl="3"/>
            <a:r>
              <a:rPr lang="es-MX" dirty="0"/>
              <a:t>Cuarto nivel</a:t>
            </a:r>
          </a:p>
          <a:p>
            <a:pPr lvl="4"/>
            <a:r>
              <a:rPr lang="es-MX" dirty="0"/>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MX" dirty="0"/>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B0F898C-A82C-4F7C-AB85-A4F334D5B235}" type="slidenum">
              <a:rPr lang="es-MX" smtClean="0"/>
              <a:t>‹Nº›</a:t>
            </a:fld>
            <a:endParaRPr lang="es-MX" dirty="0"/>
          </a:p>
        </p:txBody>
      </p:sp>
    </p:spTree>
    <p:extLst>
      <p:ext uri="{BB962C8B-B14F-4D97-AF65-F5344CB8AC3E}">
        <p14:creationId xmlns:p14="http://schemas.microsoft.com/office/powerpoint/2010/main" val="351272380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6B0F898C-A82C-4F7C-AB85-A4F334D5B235}" type="slidenum">
              <a:rPr lang="es-MX" smtClean="0"/>
              <a:t>1</a:t>
            </a:fld>
            <a:endParaRPr lang="es-MX" dirty="0"/>
          </a:p>
        </p:txBody>
      </p:sp>
    </p:spTree>
    <p:extLst>
      <p:ext uri="{BB962C8B-B14F-4D97-AF65-F5344CB8AC3E}">
        <p14:creationId xmlns:p14="http://schemas.microsoft.com/office/powerpoint/2010/main" val="4177644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dirty="0"/>
          </a:p>
        </p:txBody>
      </p:sp>
      <p:sp useBgFill="1">
        <p:nvSpPr>
          <p:cNvPr id="10" name="Rectángulo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ángulo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ángulo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upo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Conector recto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ector recto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ector recto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ítulo 1"/>
          <p:cNvSpPr>
            <a:spLocks noGrp="1"/>
          </p:cNvSpPr>
          <p:nvPr>
            <p:ph type="ctrTitle"/>
          </p:nvPr>
        </p:nvSpPr>
        <p:spPr>
          <a:xfrm>
            <a:off x="1629103" y="2244830"/>
            <a:ext cx="8933796" cy="2437232"/>
          </a:xfrm>
        </p:spPr>
        <p:txBody>
          <a:bodyPr tIns="45720" bIns="45720" rtlCol="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pPr rtl="0"/>
            <a:r>
              <a:rPr lang="es-MX" noProof="0"/>
              <a:t>Haz clic para modificar el estilo de título del patrón</a:t>
            </a:r>
            <a:endParaRPr lang="es-MX" noProof="0" dirty="0"/>
          </a:p>
        </p:txBody>
      </p:sp>
      <p:sp>
        <p:nvSpPr>
          <p:cNvPr id="3" name="Subtítulo 2"/>
          <p:cNvSpPr>
            <a:spLocks noGrp="1"/>
          </p:cNvSpPr>
          <p:nvPr>
            <p:ph type="subTitle" idx="1"/>
          </p:nvPr>
        </p:nvSpPr>
        <p:spPr>
          <a:xfrm>
            <a:off x="1629101" y="4682062"/>
            <a:ext cx="8936846" cy="457201"/>
          </a:xfrm>
        </p:spPr>
        <p:txBody>
          <a:bodyPr rtlCol="0">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MX" noProof="0"/>
              <a:t>Haz clic para editar el estilo de subtítulo del patrón</a:t>
            </a:r>
            <a:endParaRPr lang="es-MX" noProof="0" dirty="0"/>
          </a:p>
        </p:txBody>
      </p:sp>
      <p:sp>
        <p:nvSpPr>
          <p:cNvPr id="20" name="Marcador de posición de fecha 19"/>
          <p:cNvSpPr>
            <a:spLocks noGrp="1"/>
          </p:cNvSpPr>
          <p:nvPr>
            <p:ph type="dt" sz="half" idx="10"/>
          </p:nvPr>
        </p:nvSpPr>
        <p:spPr>
          <a:xfrm>
            <a:off x="5318760" y="1341256"/>
            <a:ext cx="1554480" cy="485546"/>
          </a:xfrm>
        </p:spPr>
        <p:txBody>
          <a:bodyPr rtlCol="0"/>
          <a:lstStyle>
            <a:lvl1pPr algn="ctr">
              <a:defRPr sz="1300" spc="0" baseline="0">
                <a:solidFill>
                  <a:srgbClr val="FFFFFF"/>
                </a:solidFill>
                <a:latin typeface="+mn-lt"/>
              </a:defRPr>
            </a:lvl1pPr>
          </a:lstStyle>
          <a:p>
            <a:pPr rtl="0"/>
            <a:fld id="{136B090C-EC78-4A96-8C25-AFC607E1070A}" type="datetime1">
              <a:rPr lang="es-MX" noProof="0" smtClean="0"/>
              <a:t>03/12/2023</a:t>
            </a:fld>
            <a:endParaRPr lang="es-MX" noProof="0" dirty="0"/>
          </a:p>
        </p:txBody>
      </p:sp>
      <p:sp>
        <p:nvSpPr>
          <p:cNvPr id="21" name="Marcador de posición de pie de página 20"/>
          <p:cNvSpPr>
            <a:spLocks noGrp="1"/>
          </p:cNvSpPr>
          <p:nvPr>
            <p:ph type="ftr" sz="quarter" idx="11"/>
          </p:nvPr>
        </p:nvSpPr>
        <p:spPr>
          <a:xfrm>
            <a:off x="1629100" y="5177408"/>
            <a:ext cx="5730295" cy="228600"/>
          </a:xfrm>
        </p:spPr>
        <p:txBody>
          <a:bodyPr rtlCol="0"/>
          <a:lstStyle>
            <a:lvl1pPr algn="l">
              <a:defRPr>
                <a:solidFill>
                  <a:schemeClr val="tx1">
                    <a:lumMod val="85000"/>
                    <a:lumOff val="15000"/>
                  </a:schemeClr>
                </a:solidFill>
              </a:defRPr>
            </a:lvl1pPr>
          </a:lstStyle>
          <a:p>
            <a:pPr rtl="0"/>
            <a:endParaRPr lang="es-MX" noProof="0" dirty="0"/>
          </a:p>
        </p:txBody>
      </p:sp>
      <p:sp>
        <p:nvSpPr>
          <p:cNvPr id="22" name="Marcador de posición de número de diapositiva 21"/>
          <p:cNvSpPr>
            <a:spLocks noGrp="1"/>
          </p:cNvSpPr>
          <p:nvPr>
            <p:ph type="sldNum" sz="quarter" idx="12"/>
          </p:nvPr>
        </p:nvSpPr>
        <p:spPr>
          <a:xfrm>
            <a:off x="8606920" y="5177408"/>
            <a:ext cx="1955980" cy="228600"/>
          </a:xfrm>
        </p:spPr>
        <p:txBody>
          <a:bodyPr rtlCol="0"/>
          <a:lstStyle>
            <a:lvl1pPr>
              <a:defRPr>
                <a:solidFill>
                  <a:schemeClr val="tx1">
                    <a:lumMod val="85000"/>
                    <a:lumOff val="15000"/>
                  </a:schemeClr>
                </a:solidFill>
              </a:defRPr>
            </a:lvl1pPr>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24713444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MX" noProof="0"/>
              <a:t>Haz clic para modificar el estilo de título del patrón</a:t>
            </a:r>
            <a:endParaRPr lang="es-MX" noProof="0" dirty="0"/>
          </a:p>
        </p:txBody>
      </p:sp>
      <p:sp>
        <p:nvSpPr>
          <p:cNvPr id="3" name="Marcador de posición de texto vertical 2"/>
          <p:cNvSpPr>
            <a:spLocks noGrp="1"/>
          </p:cNvSpPr>
          <p:nvPr>
            <p:ph type="body" orient="vert" idx="1"/>
          </p:nvPr>
        </p:nvSpPr>
        <p:spPr/>
        <p:txBody>
          <a:bodyPr vert="eaVert" rtlCol="0"/>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endParaRPr lang="es-MX" noProof="0" dirty="0"/>
          </a:p>
        </p:txBody>
      </p:sp>
      <p:sp>
        <p:nvSpPr>
          <p:cNvPr id="4" name="Marcador de posición de fecha 3"/>
          <p:cNvSpPr>
            <a:spLocks noGrp="1"/>
          </p:cNvSpPr>
          <p:nvPr>
            <p:ph type="dt" sz="half" idx="10"/>
          </p:nvPr>
        </p:nvSpPr>
        <p:spPr/>
        <p:txBody>
          <a:bodyPr rtlCol="0"/>
          <a:lstStyle/>
          <a:p>
            <a:pPr rtl="0"/>
            <a:fld id="{D8A3D5FF-BE25-4918-A710-75CEC1C6F4B7}" type="datetime1">
              <a:rPr lang="es-MX" noProof="0" smtClean="0"/>
              <a:t>03/12/2023</a:t>
            </a:fld>
            <a:endParaRPr lang="es-MX" noProof="0" dirty="0"/>
          </a:p>
        </p:txBody>
      </p:sp>
      <p:sp>
        <p:nvSpPr>
          <p:cNvPr id="5" name="Marcador de posición de pie de página 4"/>
          <p:cNvSpPr>
            <a:spLocks noGrp="1"/>
          </p:cNvSpPr>
          <p:nvPr>
            <p:ph type="ftr" sz="quarter" idx="11"/>
          </p:nvPr>
        </p:nvSpPr>
        <p:spPr/>
        <p:txBody>
          <a:bodyPr rtlCol="0"/>
          <a:lstStyle/>
          <a:p>
            <a:pPr rtl="0"/>
            <a:endParaRPr lang="es-MX" noProof="0" dirty="0"/>
          </a:p>
        </p:txBody>
      </p:sp>
      <p:sp>
        <p:nvSpPr>
          <p:cNvPr id="6" name="Marcador de posición de número de diapositiva 5"/>
          <p:cNvSpPr>
            <a:spLocks noGrp="1"/>
          </p:cNvSpPr>
          <p:nvPr>
            <p:ph type="sldNum" sz="quarter" idx="12"/>
          </p:nvPr>
        </p:nvSpPr>
        <p:spPr/>
        <p:txBody>
          <a:bodyPr rtlCol="0"/>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12030085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991600" y="762000"/>
            <a:ext cx="2362200" cy="5257800"/>
          </a:xfrm>
        </p:spPr>
        <p:txBody>
          <a:bodyPr vert="eaVert" rtlCol="0"/>
          <a:lstStyle/>
          <a:p>
            <a:pPr rtl="0"/>
            <a:r>
              <a:rPr lang="es-MX" noProof="0"/>
              <a:t>Haz clic para modificar el estilo de título del patrón</a:t>
            </a:r>
            <a:endParaRPr lang="es-MX" noProof="0" dirty="0"/>
          </a:p>
        </p:txBody>
      </p:sp>
      <p:sp>
        <p:nvSpPr>
          <p:cNvPr id="3" name="Marcador de posición de texto vertical 2"/>
          <p:cNvSpPr>
            <a:spLocks noGrp="1"/>
          </p:cNvSpPr>
          <p:nvPr>
            <p:ph type="body" orient="vert" idx="1"/>
          </p:nvPr>
        </p:nvSpPr>
        <p:spPr>
          <a:xfrm>
            <a:off x="838200" y="762000"/>
            <a:ext cx="8077200" cy="5257800"/>
          </a:xfrm>
        </p:spPr>
        <p:txBody>
          <a:bodyPr vert="eaVert" rtlCol="0"/>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endParaRPr lang="es-MX" noProof="0" dirty="0"/>
          </a:p>
        </p:txBody>
      </p:sp>
      <p:sp>
        <p:nvSpPr>
          <p:cNvPr id="4" name="Marcador de posición de fecha 3"/>
          <p:cNvSpPr>
            <a:spLocks noGrp="1"/>
          </p:cNvSpPr>
          <p:nvPr>
            <p:ph type="dt" sz="half" idx="10"/>
          </p:nvPr>
        </p:nvSpPr>
        <p:spPr/>
        <p:txBody>
          <a:bodyPr rtlCol="0"/>
          <a:lstStyle/>
          <a:p>
            <a:pPr rtl="0"/>
            <a:fld id="{F28BB963-DF7D-4535-97D5-D1761A445C69}" type="datetime1">
              <a:rPr lang="es-MX" noProof="0" smtClean="0"/>
              <a:t>03/12/2023</a:t>
            </a:fld>
            <a:endParaRPr lang="es-MX" noProof="0" dirty="0"/>
          </a:p>
        </p:txBody>
      </p:sp>
      <p:sp>
        <p:nvSpPr>
          <p:cNvPr id="5" name="Marcador de posición de pie de página 4"/>
          <p:cNvSpPr>
            <a:spLocks noGrp="1"/>
          </p:cNvSpPr>
          <p:nvPr>
            <p:ph type="ftr" sz="quarter" idx="11"/>
          </p:nvPr>
        </p:nvSpPr>
        <p:spPr/>
        <p:txBody>
          <a:bodyPr rtlCol="0"/>
          <a:lstStyle/>
          <a:p>
            <a:pPr rtl="0"/>
            <a:endParaRPr lang="es-MX" noProof="0" dirty="0"/>
          </a:p>
        </p:txBody>
      </p:sp>
      <p:sp>
        <p:nvSpPr>
          <p:cNvPr id="6" name="Marcador de posición de número de diapositiva 5"/>
          <p:cNvSpPr>
            <a:spLocks noGrp="1"/>
          </p:cNvSpPr>
          <p:nvPr>
            <p:ph type="sldNum" sz="quarter" idx="12"/>
          </p:nvPr>
        </p:nvSpPr>
        <p:spPr/>
        <p:txBody>
          <a:bodyPr rtlCol="0"/>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28999999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MX" noProof="0"/>
              <a:t>Haz clic para modificar el estilo de título del patrón</a:t>
            </a:r>
            <a:endParaRPr lang="es-MX" noProof="0" dirty="0"/>
          </a:p>
        </p:txBody>
      </p:sp>
      <p:sp>
        <p:nvSpPr>
          <p:cNvPr id="3" name="Marcador de posición de contenido 2"/>
          <p:cNvSpPr>
            <a:spLocks noGrp="1"/>
          </p:cNvSpPr>
          <p:nvPr>
            <p:ph idx="1"/>
          </p:nvPr>
        </p:nvSpPr>
        <p:spPr/>
        <p:txBody>
          <a:bodyPr rtlCol="0"/>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endParaRPr lang="es-MX" noProof="0" dirty="0"/>
          </a:p>
        </p:txBody>
      </p:sp>
      <p:sp>
        <p:nvSpPr>
          <p:cNvPr id="4" name="Marcador de posición de fecha 3"/>
          <p:cNvSpPr>
            <a:spLocks noGrp="1"/>
          </p:cNvSpPr>
          <p:nvPr>
            <p:ph type="dt" sz="half" idx="10"/>
          </p:nvPr>
        </p:nvSpPr>
        <p:spPr/>
        <p:txBody>
          <a:bodyPr rtlCol="0"/>
          <a:lstStyle/>
          <a:p>
            <a:pPr rtl="0"/>
            <a:fld id="{DD94ACA4-08DA-4B4D-9A5D-AFF9D49C18CD}" type="datetime1">
              <a:rPr lang="es-MX" noProof="0" smtClean="0"/>
              <a:t>03/12/2023</a:t>
            </a:fld>
            <a:endParaRPr lang="es-MX" noProof="0" dirty="0"/>
          </a:p>
        </p:txBody>
      </p:sp>
      <p:sp>
        <p:nvSpPr>
          <p:cNvPr id="5" name="Marcador de posición de pie de página 4"/>
          <p:cNvSpPr>
            <a:spLocks noGrp="1"/>
          </p:cNvSpPr>
          <p:nvPr>
            <p:ph type="ftr" sz="quarter" idx="11"/>
          </p:nvPr>
        </p:nvSpPr>
        <p:spPr/>
        <p:txBody>
          <a:bodyPr rtlCol="0"/>
          <a:lstStyle/>
          <a:p>
            <a:pPr rtl="0"/>
            <a:endParaRPr lang="es-MX" noProof="0" dirty="0"/>
          </a:p>
        </p:txBody>
      </p:sp>
      <p:sp>
        <p:nvSpPr>
          <p:cNvPr id="6" name="Marcador de posición de número de diapositiva 5"/>
          <p:cNvSpPr>
            <a:spLocks noGrp="1"/>
          </p:cNvSpPr>
          <p:nvPr>
            <p:ph type="sldNum" sz="quarter" idx="12"/>
          </p:nvPr>
        </p:nvSpPr>
        <p:spPr/>
        <p:txBody>
          <a:bodyPr rtlCol="0"/>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3280400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dirty="0"/>
          </a:p>
        </p:txBody>
      </p:sp>
      <p:sp useBgFill="1">
        <p:nvSpPr>
          <p:cNvPr id="23" name="Rectángulo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ángulo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ángulo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1629156" y="2275165"/>
            <a:ext cx="8933688" cy="2406895"/>
          </a:xfrm>
        </p:spPr>
        <p:txBody>
          <a:bodyPr rtlCol="0"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pPr rtl="0"/>
            <a:r>
              <a:rPr lang="es-MX" noProof="0"/>
              <a:t>Haz clic para modificar el estilo de título del patrón</a:t>
            </a:r>
            <a:endParaRPr lang="es-MX" noProof="0" dirty="0"/>
          </a:p>
        </p:txBody>
      </p:sp>
      <p:grpSp>
        <p:nvGrpSpPr>
          <p:cNvPr id="16" name="Grupo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Conector recto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Conector recto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Conector recto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Marcador de posición de texto 2"/>
          <p:cNvSpPr>
            <a:spLocks noGrp="1"/>
          </p:cNvSpPr>
          <p:nvPr>
            <p:ph type="body" idx="1"/>
          </p:nvPr>
        </p:nvSpPr>
        <p:spPr>
          <a:xfrm>
            <a:off x="1629156" y="4682062"/>
            <a:ext cx="8939784" cy="457200"/>
          </a:xfrm>
        </p:spPr>
        <p:txBody>
          <a:bodyPr rtlCol="0"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es-MX" noProof="0"/>
              <a:t>Haga clic para modificar los estilos de texto del patrón</a:t>
            </a:r>
          </a:p>
        </p:txBody>
      </p:sp>
      <p:sp>
        <p:nvSpPr>
          <p:cNvPr id="4" name="Marcador de posición de fecha 3"/>
          <p:cNvSpPr>
            <a:spLocks noGrp="1"/>
          </p:cNvSpPr>
          <p:nvPr>
            <p:ph type="dt" sz="half" idx="10"/>
          </p:nvPr>
        </p:nvSpPr>
        <p:spPr>
          <a:xfrm>
            <a:off x="5318760" y="1344502"/>
            <a:ext cx="1554480" cy="498781"/>
          </a:xfrm>
        </p:spPr>
        <p:txBody>
          <a:bodyPr rtlCol="0"/>
          <a:lstStyle>
            <a:lvl1pPr algn="ctr">
              <a:defRPr lang="en-US" sz="1300" kern="1200" spc="0" baseline="0">
                <a:solidFill>
                  <a:srgbClr val="FFFFFF"/>
                </a:solidFill>
                <a:latin typeface="+mn-lt"/>
                <a:ea typeface="+mn-ea"/>
                <a:cs typeface="+mn-cs"/>
              </a:defRPr>
            </a:lvl1pPr>
          </a:lstStyle>
          <a:p>
            <a:pPr rtl="0"/>
            <a:fld id="{AB9EC31C-EA33-43FE-9B9D-897ADAB1B952}" type="datetime1">
              <a:rPr lang="es-MX" noProof="0" smtClean="0"/>
              <a:t>03/12/2023</a:t>
            </a:fld>
            <a:endParaRPr lang="es-MX" noProof="0" dirty="0"/>
          </a:p>
        </p:txBody>
      </p:sp>
      <p:sp>
        <p:nvSpPr>
          <p:cNvPr id="5" name="Marcador de posición de pie de página 4"/>
          <p:cNvSpPr>
            <a:spLocks noGrp="1"/>
          </p:cNvSpPr>
          <p:nvPr>
            <p:ph type="ftr" sz="quarter" idx="11"/>
          </p:nvPr>
        </p:nvSpPr>
        <p:spPr>
          <a:xfrm>
            <a:off x="1629157" y="5177408"/>
            <a:ext cx="5660134" cy="228600"/>
          </a:xfrm>
        </p:spPr>
        <p:txBody>
          <a:bodyPr rtlCol="0"/>
          <a:lstStyle>
            <a:lvl1pPr algn="l">
              <a:defRPr>
                <a:solidFill>
                  <a:schemeClr val="tx1">
                    <a:lumMod val="85000"/>
                    <a:lumOff val="15000"/>
                  </a:schemeClr>
                </a:solidFill>
              </a:defRPr>
            </a:lvl1pPr>
          </a:lstStyle>
          <a:p>
            <a:pPr rtl="0"/>
            <a:endParaRPr lang="es-MX" noProof="0" dirty="0"/>
          </a:p>
        </p:txBody>
      </p:sp>
      <p:sp>
        <p:nvSpPr>
          <p:cNvPr id="6" name="Marcador de posición de número de diapositiva 5"/>
          <p:cNvSpPr>
            <a:spLocks noGrp="1"/>
          </p:cNvSpPr>
          <p:nvPr>
            <p:ph type="sldNum" sz="quarter" idx="12"/>
          </p:nvPr>
        </p:nvSpPr>
        <p:spPr>
          <a:xfrm>
            <a:off x="8604504" y="5177408"/>
            <a:ext cx="1958339" cy="228600"/>
          </a:xfrm>
        </p:spPr>
        <p:txBody>
          <a:bodyPr rtlCol="0"/>
          <a:lstStyle>
            <a:lvl1pPr>
              <a:defRPr>
                <a:solidFill>
                  <a:schemeClr val="tx1">
                    <a:lumMod val="85000"/>
                    <a:lumOff val="15000"/>
                  </a:schemeClr>
                </a:solidFill>
              </a:defRPr>
            </a:lvl1pPr>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3157960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ítulo 7"/>
          <p:cNvSpPr>
            <a:spLocks noGrp="1"/>
          </p:cNvSpPr>
          <p:nvPr>
            <p:ph type="title"/>
          </p:nvPr>
        </p:nvSpPr>
        <p:spPr/>
        <p:txBody>
          <a:bodyPr rtlCol="0"/>
          <a:lstStyle/>
          <a:p>
            <a:pPr rtl="0"/>
            <a:r>
              <a:rPr lang="es-MX" noProof="0"/>
              <a:t>Haz clic para modificar el estilo de título del patrón</a:t>
            </a:r>
            <a:endParaRPr lang="es-MX" noProof="0" dirty="0"/>
          </a:p>
        </p:txBody>
      </p:sp>
      <p:sp>
        <p:nvSpPr>
          <p:cNvPr id="3" name="Marcador de posición de contenido 2"/>
          <p:cNvSpPr>
            <a:spLocks noGrp="1"/>
          </p:cNvSpPr>
          <p:nvPr>
            <p:ph sz="half" idx="1"/>
          </p:nvPr>
        </p:nvSpPr>
        <p:spPr>
          <a:xfrm>
            <a:off x="106680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endParaRPr lang="es-MX" noProof="0" dirty="0"/>
          </a:p>
        </p:txBody>
      </p:sp>
      <p:sp>
        <p:nvSpPr>
          <p:cNvPr id="4" name="Marcador de posición de contenido 3"/>
          <p:cNvSpPr>
            <a:spLocks noGrp="1"/>
          </p:cNvSpPr>
          <p:nvPr>
            <p:ph sz="half" idx="2"/>
          </p:nvPr>
        </p:nvSpPr>
        <p:spPr>
          <a:xfrm>
            <a:off x="6461760" y="2103120"/>
            <a:ext cx="4663440" cy="3749040"/>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endParaRPr lang="es-MX" noProof="0" dirty="0"/>
          </a:p>
        </p:txBody>
      </p:sp>
      <p:sp>
        <p:nvSpPr>
          <p:cNvPr id="5" name="Marcador de posición de fecha 4"/>
          <p:cNvSpPr>
            <a:spLocks noGrp="1"/>
          </p:cNvSpPr>
          <p:nvPr>
            <p:ph type="dt" sz="half" idx="10"/>
          </p:nvPr>
        </p:nvSpPr>
        <p:spPr/>
        <p:txBody>
          <a:bodyPr rtlCol="0"/>
          <a:lstStyle/>
          <a:p>
            <a:pPr rtl="0"/>
            <a:fld id="{3858A41A-2DB3-4C9C-9413-D1AFEEB38DF8}" type="datetime1">
              <a:rPr lang="es-MX" noProof="0" smtClean="0"/>
              <a:t>03/12/2023</a:t>
            </a:fld>
            <a:endParaRPr lang="es-MX" noProof="0" dirty="0"/>
          </a:p>
        </p:txBody>
      </p:sp>
      <p:sp>
        <p:nvSpPr>
          <p:cNvPr id="6" name="Marcador de posición de pie de página 5"/>
          <p:cNvSpPr>
            <a:spLocks noGrp="1"/>
          </p:cNvSpPr>
          <p:nvPr>
            <p:ph type="ftr" sz="quarter" idx="11"/>
          </p:nvPr>
        </p:nvSpPr>
        <p:spPr/>
        <p:txBody>
          <a:bodyPr rtlCol="0"/>
          <a:lstStyle/>
          <a:p>
            <a:pPr rtl="0"/>
            <a:endParaRPr lang="es-MX" noProof="0" dirty="0"/>
          </a:p>
        </p:txBody>
      </p:sp>
      <p:sp>
        <p:nvSpPr>
          <p:cNvPr id="7" name="Marcador de posición de número de diapositiva 6"/>
          <p:cNvSpPr>
            <a:spLocks noGrp="1"/>
          </p:cNvSpPr>
          <p:nvPr>
            <p:ph type="sldNum" sz="quarter" idx="12"/>
          </p:nvPr>
        </p:nvSpPr>
        <p:spPr/>
        <p:txBody>
          <a:bodyPr rtlCol="0"/>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1819987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MX" noProof="0"/>
              <a:t>Haz clic para modificar el estilo de título del patrón</a:t>
            </a:r>
            <a:endParaRPr lang="es-MX" noProof="0" dirty="0"/>
          </a:p>
        </p:txBody>
      </p:sp>
      <p:sp>
        <p:nvSpPr>
          <p:cNvPr id="3" name="Marcador de posición de texto 2"/>
          <p:cNvSpPr>
            <a:spLocks noGrp="1"/>
          </p:cNvSpPr>
          <p:nvPr>
            <p:ph type="body" idx="1"/>
          </p:nvPr>
        </p:nvSpPr>
        <p:spPr>
          <a:xfrm>
            <a:off x="1069848" y="2074334"/>
            <a:ext cx="4663440" cy="640080"/>
          </a:xfrm>
        </p:spPr>
        <p:txBody>
          <a:bodyPr rtlCol="0"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Haga clic para modificar los estilos de texto del patrón</a:t>
            </a:r>
          </a:p>
        </p:txBody>
      </p:sp>
      <p:sp>
        <p:nvSpPr>
          <p:cNvPr id="4" name="Marcador de posición de contenido 3"/>
          <p:cNvSpPr>
            <a:spLocks noGrp="1"/>
          </p:cNvSpPr>
          <p:nvPr>
            <p:ph sz="half" idx="2"/>
          </p:nvPr>
        </p:nvSpPr>
        <p:spPr>
          <a:xfrm>
            <a:off x="1069848" y="2792472"/>
            <a:ext cx="4663440" cy="3163825"/>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endParaRPr lang="es-MX" noProof="0" dirty="0"/>
          </a:p>
        </p:txBody>
      </p:sp>
      <p:sp>
        <p:nvSpPr>
          <p:cNvPr id="5" name="Marcador de posición de texto 4"/>
          <p:cNvSpPr>
            <a:spLocks noGrp="1"/>
          </p:cNvSpPr>
          <p:nvPr>
            <p:ph type="body" sz="quarter" idx="3"/>
          </p:nvPr>
        </p:nvSpPr>
        <p:spPr>
          <a:xfrm>
            <a:off x="6458712" y="2074334"/>
            <a:ext cx="4663440" cy="640080"/>
          </a:xfrm>
        </p:spPr>
        <p:txBody>
          <a:bodyPr rtlCol="0"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MX" noProof="0"/>
              <a:t>Haga clic para modificar los estilos de texto del patrón</a:t>
            </a:r>
          </a:p>
        </p:txBody>
      </p:sp>
      <p:sp>
        <p:nvSpPr>
          <p:cNvPr id="6" name="Marcador de posición de contenido 5"/>
          <p:cNvSpPr>
            <a:spLocks noGrp="1"/>
          </p:cNvSpPr>
          <p:nvPr>
            <p:ph sz="quarter" idx="4"/>
          </p:nvPr>
        </p:nvSpPr>
        <p:spPr>
          <a:xfrm>
            <a:off x="6458712" y="2792471"/>
            <a:ext cx="4663440" cy="3164509"/>
          </a:xfrm>
        </p:spPr>
        <p:txBody>
          <a:bodyPr rtlCol="0"/>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endParaRPr lang="es-MX" noProof="0" dirty="0"/>
          </a:p>
        </p:txBody>
      </p:sp>
      <p:sp>
        <p:nvSpPr>
          <p:cNvPr id="7" name="Marcador de posición de fecha 6"/>
          <p:cNvSpPr>
            <a:spLocks noGrp="1"/>
          </p:cNvSpPr>
          <p:nvPr>
            <p:ph type="dt" sz="half" idx="10"/>
          </p:nvPr>
        </p:nvSpPr>
        <p:spPr/>
        <p:txBody>
          <a:bodyPr rtlCol="0"/>
          <a:lstStyle/>
          <a:p>
            <a:pPr rtl="0"/>
            <a:fld id="{9667BBA3-D33D-41D5-865E-9825CA1BA6EE}" type="datetime1">
              <a:rPr lang="es-MX" noProof="0" smtClean="0"/>
              <a:t>03/12/2023</a:t>
            </a:fld>
            <a:endParaRPr lang="es-MX" noProof="0" dirty="0"/>
          </a:p>
        </p:txBody>
      </p:sp>
      <p:sp>
        <p:nvSpPr>
          <p:cNvPr id="8" name="Marcador de posición de pie de página 7"/>
          <p:cNvSpPr>
            <a:spLocks noGrp="1"/>
          </p:cNvSpPr>
          <p:nvPr>
            <p:ph type="ftr" sz="quarter" idx="11"/>
          </p:nvPr>
        </p:nvSpPr>
        <p:spPr/>
        <p:txBody>
          <a:bodyPr rtlCol="0"/>
          <a:lstStyle/>
          <a:p>
            <a:pPr rtl="0"/>
            <a:endParaRPr lang="es-MX" noProof="0" dirty="0"/>
          </a:p>
        </p:txBody>
      </p:sp>
      <p:sp>
        <p:nvSpPr>
          <p:cNvPr id="9" name="Marcador de posición de número de diapositiva 8"/>
          <p:cNvSpPr>
            <a:spLocks noGrp="1"/>
          </p:cNvSpPr>
          <p:nvPr>
            <p:ph type="sldNum" sz="quarter" idx="12"/>
          </p:nvPr>
        </p:nvSpPr>
        <p:spPr/>
        <p:txBody>
          <a:bodyPr rtlCol="0"/>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25376868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MX" noProof="0"/>
              <a:t>Haz clic para modificar el estilo de título del patrón</a:t>
            </a:r>
            <a:endParaRPr lang="es-MX" noProof="0" dirty="0"/>
          </a:p>
        </p:txBody>
      </p:sp>
      <p:sp>
        <p:nvSpPr>
          <p:cNvPr id="3" name="Marcador de posición de fecha 2"/>
          <p:cNvSpPr>
            <a:spLocks noGrp="1"/>
          </p:cNvSpPr>
          <p:nvPr>
            <p:ph type="dt" sz="half" idx="10"/>
          </p:nvPr>
        </p:nvSpPr>
        <p:spPr/>
        <p:txBody>
          <a:bodyPr rtlCol="0"/>
          <a:lstStyle/>
          <a:p>
            <a:pPr rtl="0"/>
            <a:fld id="{D64F7CBC-E69A-44E7-8C23-C3C229B1CB25}" type="datetime1">
              <a:rPr lang="es-MX" noProof="0" smtClean="0"/>
              <a:t>03/12/2023</a:t>
            </a:fld>
            <a:endParaRPr lang="es-MX" noProof="0" dirty="0"/>
          </a:p>
        </p:txBody>
      </p:sp>
      <p:sp>
        <p:nvSpPr>
          <p:cNvPr id="4" name="Marcador de posición de pie de página 3"/>
          <p:cNvSpPr>
            <a:spLocks noGrp="1"/>
          </p:cNvSpPr>
          <p:nvPr>
            <p:ph type="ftr" sz="quarter" idx="11"/>
          </p:nvPr>
        </p:nvSpPr>
        <p:spPr/>
        <p:txBody>
          <a:bodyPr rtlCol="0"/>
          <a:lstStyle/>
          <a:p>
            <a:pPr rtl="0"/>
            <a:endParaRPr lang="es-MX" noProof="0" dirty="0"/>
          </a:p>
        </p:txBody>
      </p:sp>
      <p:sp>
        <p:nvSpPr>
          <p:cNvPr id="5" name="Marcador de posición de número de diapositiva 4"/>
          <p:cNvSpPr>
            <a:spLocks noGrp="1"/>
          </p:cNvSpPr>
          <p:nvPr>
            <p:ph type="sldNum" sz="quarter" idx="12"/>
          </p:nvPr>
        </p:nvSpPr>
        <p:spPr/>
        <p:txBody>
          <a:bodyPr rtlCol="0"/>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1071967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posición de fecha 1"/>
          <p:cNvSpPr>
            <a:spLocks noGrp="1"/>
          </p:cNvSpPr>
          <p:nvPr>
            <p:ph type="dt" sz="half" idx="10"/>
          </p:nvPr>
        </p:nvSpPr>
        <p:spPr/>
        <p:txBody>
          <a:bodyPr rtlCol="0"/>
          <a:lstStyle/>
          <a:p>
            <a:pPr rtl="0"/>
            <a:fld id="{D39CCC13-094B-458D-B161-C5C3C4C33063}" type="datetime1">
              <a:rPr lang="es-MX" noProof="0" smtClean="0"/>
              <a:t>03/12/2023</a:t>
            </a:fld>
            <a:endParaRPr lang="es-MX" noProof="0" dirty="0"/>
          </a:p>
        </p:txBody>
      </p:sp>
      <p:sp>
        <p:nvSpPr>
          <p:cNvPr id="3" name="Marcador de posición de pie de página 2"/>
          <p:cNvSpPr>
            <a:spLocks noGrp="1"/>
          </p:cNvSpPr>
          <p:nvPr>
            <p:ph type="ftr" sz="quarter" idx="11"/>
          </p:nvPr>
        </p:nvSpPr>
        <p:spPr/>
        <p:txBody>
          <a:bodyPr rtlCol="0"/>
          <a:lstStyle/>
          <a:p>
            <a:pPr rtl="0"/>
            <a:endParaRPr lang="es-MX" noProof="0" dirty="0"/>
          </a:p>
        </p:txBody>
      </p:sp>
      <p:sp>
        <p:nvSpPr>
          <p:cNvPr id="4" name="Marcador de posición de número de diapositiva 3"/>
          <p:cNvSpPr>
            <a:spLocks noGrp="1"/>
          </p:cNvSpPr>
          <p:nvPr>
            <p:ph type="sldNum" sz="quarter" idx="12"/>
          </p:nvPr>
        </p:nvSpPr>
        <p:spPr/>
        <p:txBody>
          <a:bodyPr rtlCol="0"/>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40978246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leyenda">
    <p:spTree>
      <p:nvGrpSpPr>
        <p:cNvPr id="1" name=""/>
        <p:cNvGrpSpPr/>
        <p:nvPr/>
      </p:nvGrpSpPr>
      <p:grpSpPr>
        <a:xfrm>
          <a:off x="0" y="0"/>
          <a:ext cx="0" cy="0"/>
          <a:chOff x="0" y="0"/>
          <a:chExt cx="0" cy="0"/>
        </a:xfrm>
      </p:grpSpPr>
      <p:sp>
        <p:nvSpPr>
          <p:cNvPr id="10" name="Rectángulo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ángulo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8458200" y="607392"/>
            <a:ext cx="3161963" cy="1645920"/>
          </a:xfrm>
        </p:spPr>
        <p:txBody>
          <a:bodyPr rtlCol="0"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pPr rtl="0"/>
            <a:r>
              <a:rPr lang="es-MX" noProof="0"/>
              <a:t>Haz clic para modificar el estilo de título del patrón</a:t>
            </a:r>
            <a:endParaRPr lang="es-MX" noProof="0" dirty="0"/>
          </a:p>
        </p:txBody>
      </p:sp>
      <p:sp>
        <p:nvSpPr>
          <p:cNvPr id="3" name="Marcador de posición de contenido 2"/>
          <p:cNvSpPr>
            <a:spLocks noGrp="1"/>
          </p:cNvSpPr>
          <p:nvPr>
            <p:ph idx="1"/>
          </p:nvPr>
        </p:nvSpPr>
        <p:spPr>
          <a:xfrm>
            <a:off x="685800" y="609600"/>
            <a:ext cx="6858000" cy="5334000"/>
          </a:xfrm>
        </p:spPr>
        <p:txBody>
          <a:bodyPr rtlCol="0"/>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rtl="0"/>
            <a:r>
              <a:rPr lang="es-MX" noProof="0"/>
              <a:t>Haga clic para modificar los estilos de texto del patrón</a:t>
            </a:r>
          </a:p>
          <a:p>
            <a:pPr lvl="1" rtl="0"/>
            <a:r>
              <a:rPr lang="es-MX" noProof="0"/>
              <a:t>Segundo nivel</a:t>
            </a:r>
          </a:p>
          <a:p>
            <a:pPr lvl="2" rtl="0"/>
            <a:r>
              <a:rPr lang="es-MX" noProof="0"/>
              <a:t>Tercer nivel</a:t>
            </a:r>
          </a:p>
          <a:p>
            <a:pPr lvl="3" rtl="0"/>
            <a:r>
              <a:rPr lang="es-MX" noProof="0"/>
              <a:t>Cuarto nivel</a:t>
            </a:r>
          </a:p>
          <a:p>
            <a:pPr lvl="4" rtl="0"/>
            <a:r>
              <a:rPr lang="es-MX" noProof="0"/>
              <a:t>Quinto nivel</a:t>
            </a:r>
            <a:endParaRPr lang="es-MX" noProof="0" dirty="0"/>
          </a:p>
        </p:txBody>
      </p:sp>
      <p:sp>
        <p:nvSpPr>
          <p:cNvPr id="4" name="Marcador de texto 3"/>
          <p:cNvSpPr>
            <a:spLocks noGrp="1"/>
          </p:cNvSpPr>
          <p:nvPr>
            <p:ph type="body" sz="half" idx="2"/>
          </p:nvPr>
        </p:nvSpPr>
        <p:spPr>
          <a:xfrm>
            <a:off x="8458200" y="2336800"/>
            <a:ext cx="3161963" cy="3606800"/>
          </a:xfrm>
        </p:spPr>
        <p:txBody>
          <a:bodyPr rtlCol="0">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MX" noProof="0"/>
              <a:t>Haga clic para modificar los estilos de texto del patrón</a:t>
            </a:r>
          </a:p>
        </p:txBody>
      </p:sp>
      <p:sp>
        <p:nvSpPr>
          <p:cNvPr id="8" name="Marcador de posición de fecha 7"/>
          <p:cNvSpPr>
            <a:spLocks noGrp="1"/>
          </p:cNvSpPr>
          <p:nvPr>
            <p:ph type="dt" sz="half" idx="10"/>
          </p:nvPr>
        </p:nvSpPr>
        <p:spPr>
          <a:xfrm>
            <a:off x="5588000" y="6035040"/>
            <a:ext cx="1955800" cy="365760"/>
          </a:xfrm>
        </p:spPr>
        <p:txBody>
          <a:bodyPr rtlCol="0"/>
          <a:lstStyle>
            <a:lvl1pPr>
              <a:defRPr>
                <a:solidFill>
                  <a:schemeClr val="tx1">
                    <a:lumMod val="85000"/>
                    <a:lumOff val="15000"/>
                  </a:schemeClr>
                </a:solidFill>
              </a:defRPr>
            </a:lvl1pPr>
          </a:lstStyle>
          <a:p>
            <a:pPr rtl="0"/>
            <a:fld id="{849C8FFA-1A6D-4D26-B027-AD99B21315EA}" type="datetime1">
              <a:rPr lang="es-MX" noProof="0" smtClean="0"/>
              <a:t>03/12/2023</a:t>
            </a:fld>
            <a:endParaRPr lang="es-MX" noProof="0" dirty="0"/>
          </a:p>
        </p:txBody>
      </p:sp>
      <p:sp>
        <p:nvSpPr>
          <p:cNvPr id="9" name="Marcador de posición de pie de página 8"/>
          <p:cNvSpPr>
            <a:spLocks noGrp="1"/>
          </p:cNvSpPr>
          <p:nvPr>
            <p:ph type="ftr" sz="quarter" idx="11"/>
          </p:nvPr>
        </p:nvSpPr>
        <p:spPr>
          <a:xfrm>
            <a:off x="685801" y="6035040"/>
            <a:ext cx="4584700" cy="365760"/>
          </a:xfrm>
        </p:spPr>
        <p:txBody>
          <a:bodyPr rtlCol="0"/>
          <a:lstStyle>
            <a:lvl1pPr algn="l">
              <a:defRPr/>
            </a:lvl1pPr>
          </a:lstStyle>
          <a:p>
            <a:pPr rtl="0"/>
            <a:endParaRPr lang="es-MX" noProof="0" dirty="0"/>
          </a:p>
        </p:txBody>
      </p:sp>
      <p:sp>
        <p:nvSpPr>
          <p:cNvPr id="11" name="Marcador de posición de número de diapositiva 10"/>
          <p:cNvSpPr>
            <a:spLocks noGrp="1"/>
          </p:cNvSpPr>
          <p:nvPr>
            <p:ph type="sldNum" sz="quarter" idx="12"/>
          </p:nvPr>
        </p:nvSpPr>
        <p:spPr>
          <a:xfrm>
            <a:off x="10396728" y="6035040"/>
            <a:ext cx="1223435" cy="365760"/>
          </a:xfrm>
        </p:spPr>
        <p:txBody>
          <a:bodyPr rtlCol="0"/>
          <a:lstStyle>
            <a:lvl1pPr>
              <a:defRPr>
                <a:solidFill>
                  <a:schemeClr val="tx1">
                    <a:lumMod val="85000"/>
                    <a:lumOff val="15000"/>
                  </a:schemeClr>
                </a:solidFill>
              </a:defRPr>
            </a:lvl1pPr>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32688635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leyenda">
    <p:spTree>
      <p:nvGrpSpPr>
        <p:cNvPr id="1" name=""/>
        <p:cNvGrpSpPr/>
        <p:nvPr/>
      </p:nvGrpSpPr>
      <p:grpSpPr>
        <a:xfrm>
          <a:off x="0" y="0"/>
          <a:ext cx="0" cy="0"/>
          <a:chOff x="0" y="0"/>
          <a:chExt cx="0" cy="0"/>
        </a:xfrm>
      </p:grpSpPr>
      <p:sp>
        <p:nvSpPr>
          <p:cNvPr id="11" name="Rectángulo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Marcador de posición de imagen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MX" noProof="0"/>
              <a:t>Haz clic en el icono para agregar una imagen</a:t>
            </a:r>
            <a:endParaRPr lang="es-MX" noProof="0" dirty="0"/>
          </a:p>
        </p:txBody>
      </p:sp>
      <p:sp>
        <p:nvSpPr>
          <p:cNvPr id="5" name="Marcador de posición de fecha 4"/>
          <p:cNvSpPr>
            <a:spLocks noGrp="1"/>
          </p:cNvSpPr>
          <p:nvPr>
            <p:ph type="dt" sz="half" idx="10"/>
          </p:nvPr>
        </p:nvSpPr>
        <p:spPr>
          <a:xfrm>
            <a:off x="5662337" y="6035040"/>
            <a:ext cx="2071963" cy="365760"/>
          </a:xfrm>
        </p:spPr>
        <p:txBody>
          <a:bodyPr rtlCol="0"/>
          <a:lstStyle>
            <a:lvl1pPr>
              <a:defRPr b="1">
                <a:solidFill>
                  <a:srgbClr val="FFFFFF"/>
                </a:solidFill>
                <a:effectLst>
                  <a:outerShdw blurRad="19050" dist="6350" dir="2700000" algn="tl" rotWithShape="0">
                    <a:prstClr val="black">
                      <a:alpha val="40000"/>
                    </a:prstClr>
                  </a:outerShdw>
                </a:effectLst>
              </a:defRPr>
            </a:lvl1pPr>
          </a:lstStyle>
          <a:p>
            <a:pPr rtl="0"/>
            <a:fld id="{2E81770E-8BA2-401B-9F2B-CF8B0B7CD278}" type="datetime1">
              <a:rPr lang="es-MX" noProof="0" smtClean="0"/>
              <a:t>03/12/2023</a:t>
            </a:fld>
            <a:endParaRPr lang="es-MX" noProof="0" dirty="0"/>
          </a:p>
        </p:txBody>
      </p:sp>
      <p:sp>
        <p:nvSpPr>
          <p:cNvPr id="6" name="Marcador de posición de pie de página 5"/>
          <p:cNvSpPr>
            <a:spLocks noGrp="1"/>
          </p:cNvSpPr>
          <p:nvPr>
            <p:ph type="ftr" sz="quarter" idx="11"/>
          </p:nvPr>
        </p:nvSpPr>
        <p:spPr>
          <a:xfrm>
            <a:off x="612648" y="6035040"/>
            <a:ext cx="4588002" cy="365760"/>
          </a:xfrm>
        </p:spPr>
        <p:txBody>
          <a:bodyPr rtlCol="0"/>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rtl="0"/>
            <a:endParaRPr lang="es-MX" noProof="0" dirty="0"/>
          </a:p>
        </p:txBody>
      </p:sp>
      <p:sp>
        <p:nvSpPr>
          <p:cNvPr id="7" name="Marcador de posición de número de diapositiva 6"/>
          <p:cNvSpPr>
            <a:spLocks noGrp="1"/>
          </p:cNvSpPr>
          <p:nvPr>
            <p:ph type="sldNum" sz="quarter" idx="12"/>
          </p:nvPr>
        </p:nvSpPr>
        <p:spPr>
          <a:xfrm>
            <a:off x="10396728" y="6035040"/>
            <a:ext cx="1225296" cy="365760"/>
          </a:xfrm>
        </p:spPr>
        <p:txBody>
          <a:bodyPr rtlCol="0"/>
          <a:lstStyle/>
          <a:p>
            <a:pPr rtl="0"/>
            <a:fld id="{34B7E4EF-A1BD-40F4-AB7B-04F084DD991D}" type="slidenum">
              <a:rPr lang="es-MX" noProof="0" smtClean="0"/>
              <a:t>‹Nº›</a:t>
            </a:fld>
            <a:endParaRPr lang="es-MX" noProof="0" dirty="0"/>
          </a:p>
        </p:txBody>
      </p:sp>
      <p:sp>
        <p:nvSpPr>
          <p:cNvPr id="12" name="Rectángulo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8477250" y="603504"/>
            <a:ext cx="3144774" cy="1645920"/>
          </a:xfrm>
        </p:spPr>
        <p:txBody>
          <a:bodyPr rtlCol="0" anchor="b">
            <a:noAutofit/>
          </a:bodyPr>
          <a:lstStyle>
            <a:lvl1pPr algn="l">
              <a:lnSpc>
                <a:spcPct val="100000"/>
              </a:lnSpc>
              <a:defRPr sz="3200" b="0">
                <a:solidFill>
                  <a:schemeClr val="tx1"/>
                </a:solidFill>
                <a:latin typeface="+mj-lt"/>
              </a:defRPr>
            </a:lvl1pPr>
          </a:lstStyle>
          <a:p>
            <a:pPr rtl="0"/>
            <a:r>
              <a:rPr lang="es-MX" noProof="0"/>
              <a:t>Haz clic para modificar el estilo de título del patrón</a:t>
            </a:r>
            <a:endParaRPr lang="es-MX" noProof="0" dirty="0"/>
          </a:p>
        </p:txBody>
      </p:sp>
      <p:sp>
        <p:nvSpPr>
          <p:cNvPr id="4" name="Marcador de texto 3"/>
          <p:cNvSpPr>
            <a:spLocks noGrp="1"/>
          </p:cNvSpPr>
          <p:nvPr>
            <p:ph type="body" sz="half" idx="2"/>
          </p:nvPr>
        </p:nvSpPr>
        <p:spPr>
          <a:xfrm>
            <a:off x="8477250" y="2386584"/>
            <a:ext cx="3144774" cy="3511296"/>
          </a:xfrm>
        </p:spPr>
        <p:txBody>
          <a:bodyPr rtlCol="0">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s-MX" noProof="0"/>
              <a:t>Haga clic para modificar los estilos de texto del patrón</a:t>
            </a:r>
          </a:p>
        </p:txBody>
      </p:sp>
    </p:spTree>
    <p:extLst>
      <p:ext uri="{BB962C8B-B14F-4D97-AF65-F5344CB8AC3E}">
        <p14:creationId xmlns:p14="http://schemas.microsoft.com/office/powerpoint/2010/main" val="42913042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ángulo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MX" noProof="0" dirty="0"/>
          </a:p>
        </p:txBody>
      </p:sp>
      <p:sp>
        <p:nvSpPr>
          <p:cNvPr id="7" name="Rectángulo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ángulo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Marcador de posición de título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pPr rtl="0"/>
            <a:r>
              <a:rPr lang="es-MX" noProof="0" dirty="0"/>
              <a:t>Haz clic para modificar el estilo de título del patrón</a:t>
            </a:r>
          </a:p>
        </p:txBody>
      </p:sp>
      <p:sp>
        <p:nvSpPr>
          <p:cNvPr id="3" name="Marcador de posición de texto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rtl="0"/>
            <a:r>
              <a:rPr lang="es-MX" noProof="0" dirty="0"/>
              <a:t>Haz clic para modificar los estilos de texto del patrón</a:t>
            </a:r>
          </a:p>
          <a:p>
            <a:pPr lvl="1" rtl="0"/>
            <a:r>
              <a:rPr lang="es-MX" noProof="0" dirty="0"/>
              <a:t>Segundo nivel</a:t>
            </a:r>
          </a:p>
          <a:p>
            <a:pPr lvl="2" rtl="0"/>
            <a:r>
              <a:rPr lang="es-MX" noProof="0" dirty="0"/>
              <a:t>Tercer nivel</a:t>
            </a:r>
          </a:p>
          <a:p>
            <a:pPr lvl="3" rtl="0"/>
            <a:r>
              <a:rPr lang="es-MX" noProof="0" dirty="0"/>
              <a:t>Cuarto nivel</a:t>
            </a:r>
          </a:p>
          <a:p>
            <a:pPr lvl="4" rtl="0"/>
            <a:r>
              <a:rPr lang="es-MX" noProof="0" dirty="0"/>
              <a:t>Quinto nivel</a:t>
            </a:r>
          </a:p>
        </p:txBody>
      </p:sp>
      <p:sp>
        <p:nvSpPr>
          <p:cNvPr id="4" name="Marcador de posición de fecha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93ADE952-F007-4C86-8B33-BB017A0C8456}" type="datetime1">
              <a:rPr lang="es-MX" noProof="0" smtClean="0"/>
              <a:t>03/12/2023</a:t>
            </a:fld>
            <a:endParaRPr lang="es-MX" noProof="0" dirty="0"/>
          </a:p>
        </p:txBody>
      </p:sp>
      <p:sp>
        <p:nvSpPr>
          <p:cNvPr id="5" name="Marcador de posición de pie de página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pPr rtl="0"/>
            <a:endParaRPr lang="es-MX" noProof="0" dirty="0"/>
          </a:p>
        </p:txBody>
      </p:sp>
      <p:sp>
        <p:nvSpPr>
          <p:cNvPr id="6" name="Marcador de posición de número de diapositiva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pPr rtl="0"/>
            <a:fld id="{34B7E4EF-A1BD-40F4-AB7B-04F084DD991D}" type="slidenum">
              <a:rPr lang="es-MX" noProof="0" smtClean="0"/>
              <a:t>‹Nº›</a:t>
            </a:fld>
            <a:endParaRPr lang="es-MX" noProof="0" dirty="0"/>
          </a:p>
        </p:txBody>
      </p:sp>
    </p:spTree>
    <p:extLst>
      <p:ext uri="{BB962C8B-B14F-4D97-AF65-F5344CB8AC3E}">
        <p14:creationId xmlns:p14="http://schemas.microsoft.com/office/powerpoint/2010/main" val="3113215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openxmlformats.org/officeDocument/2006/relationships/image" Target="../media/image3.png"/><Relationship Id="rId4" Type="http://schemas.openxmlformats.org/officeDocument/2006/relationships/image" Target="../media/image2.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gif"/><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F73848-91FE-4D29-B0DC-BFC408416682}"/>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20" y="0"/>
            <a:ext cx="12191980" cy="6858000"/>
          </a:xfrm>
          <a:prstGeom prst="rect">
            <a:avLst/>
          </a:prstGeom>
        </p:spPr>
      </p:pic>
      <p:sp>
        <p:nvSpPr>
          <p:cNvPr id="89" name="Rectángulo 88">
            <a:extLst>
              <a:ext uri="{FF2B5EF4-FFF2-40B4-BE49-F238E27FC236}">
                <a16:creationId xmlns:a16="http://schemas.microsoft.com/office/drawing/2014/main" id="{2644B391-9BFE-445C-A9EC-F544BB85FB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95067" y="1808532"/>
            <a:ext cx="5452527" cy="3240936"/>
          </a:xfrm>
          <a:prstGeom prst="rect">
            <a:avLst/>
          </a:prstGeom>
          <a:solidFill>
            <a:schemeClr val="bg1">
              <a:lumMod val="75000"/>
              <a:lumOff val="25000"/>
            </a:schemeClr>
          </a:solidFill>
          <a:ln w="6350" cap="sq" cmpd="sng" algn="ctr">
            <a:noFill/>
            <a:prstDash val="solid"/>
            <a:miter lim="800000"/>
          </a:ln>
          <a:effectLst/>
        </p:spPr>
        <p:txBody>
          <a:bodyPr/>
          <a:lstStyle/>
          <a:p>
            <a:endParaRPr lang="es-MX"/>
          </a:p>
        </p:txBody>
      </p:sp>
      <p:sp>
        <p:nvSpPr>
          <p:cNvPr id="91" name="Rectángulo 90">
            <a:extLst>
              <a:ext uri="{FF2B5EF4-FFF2-40B4-BE49-F238E27FC236}">
                <a16:creationId xmlns:a16="http://schemas.microsoft.com/office/drawing/2014/main" id="{80F26E69-87D9-4655-AE7B-280A87AA3C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61010" y="1975104"/>
            <a:ext cx="5120640" cy="2907792"/>
          </a:xfrm>
          <a:prstGeom prst="rect">
            <a:avLst/>
          </a:prstGeom>
          <a:noFill/>
          <a:ln w="6350" cap="sq" cmpd="sng" algn="ctr">
            <a:solidFill>
              <a:schemeClr val="tx1"/>
            </a:solidFill>
            <a:prstDash val="solid"/>
            <a:miter lim="800000"/>
          </a:ln>
          <a:effectLst>
            <a:softEdge rad="0"/>
          </a:effectLst>
        </p:spPr>
        <p:txBody>
          <a:bodyPr/>
          <a:lstStyle/>
          <a:p>
            <a:endParaRPr lang="es-MX"/>
          </a:p>
        </p:txBody>
      </p:sp>
      <p:sp>
        <p:nvSpPr>
          <p:cNvPr id="2" name="Título 1">
            <a:extLst>
              <a:ext uri="{FF2B5EF4-FFF2-40B4-BE49-F238E27FC236}">
                <a16:creationId xmlns:a16="http://schemas.microsoft.com/office/drawing/2014/main" id="{18C3B467-088C-4F3D-A9A7-105C4E1E20CD}"/>
              </a:ext>
            </a:extLst>
          </p:cNvPr>
          <p:cNvSpPr>
            <a:spLocks noGrp="1"/>
          </p:cNvSpPr>
          <p:nvPr>
            <p:ph type="ctrTitle"/>
          </p:nvPr>
        </p:nvSpPr>
        <p:spPr>
          <a:xfrm>
            <a:off x="6096000" y="2085827"/>
            <a:ext cx="4775075" cy="1630907"/>
          </a:xfrm>
        </p:spPr>
        <p:txBody>
          <a:bodyPr rtlCol="0">
            <a:noAutofit/>
          </a:bodyPr>
          <a:lstStyle/>
          <a:p>
            <a:r>
              <a:rPr lang="es-MX" sz="2800" b="1" kern="10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t>PROYECTO ,3 </a:t>
            </a:r>
            <a:r>
              <a:rPr lang="es-MX" sz="2800" b="1" kern="100"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t>PARCIAL</a:t>
            </a:r>
            <a:br>
              <a:rPr lang="es-MX" sz="2800" b="1" kern="100"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br>
            <a:r>
              <a:rPr lang="es-MX" sz="2800" b="1" kern="100"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t>INTELIGENCIA ARTIFICIAL</a:t>
            </a:r>
            <a:br>
              <a:rPr lang="es-MX" sz="2800" b="1" kern="100"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br>
            <a:br>
              <a:rPr lang="es-MX" sz="2800" b="1" kern="100"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br>
            <a:br>
              <a:rPr lang="es-MX" sz="2800" b="1" dirty="0">
                <a:latin typeface="ADLaM Display" panose="020F0502020204030204" pitchFamily="2" charset="0"/>
                <a:ea typeface="ADLaM Display" panose="020F0502020204030204" pitchFamily="2" charset="0"/>
                <a:cs typeface="ADLaM Display" panose="020F0502020204030204" pitchFamily="2" charset="0"/>
              </a:rPr>
            </a:br>
            <a:endParaRPr lang="es-MX" sz="2800" b="1" dirty="0">
              <a:latin typeface="ADLaM Display" panose="020F0502020204030204" pitchFamily="2" charset="0"/>
              <a:ea typeface="ADLaM Display" panose="020F0502020204030204" pitchFamily="2" charset="0"/>
              <a:cs typeface="ADLaM Display" panose="020F0502020204030204" pitchFamily="2" charset="0"/>
            </a:endParaRPr>
          </a:p>
        </p:txBody>
      </p:sp>
      <p:sp>
        <p:nvSpPr>
          <p:cNvPr id="3" name="Subtítulo 2">
            <a:extLst>
              <a:ext uri="{FF2B5EF4-FFF2-40B4-BE49-F238E27FC236}">
                <a16:creationId xmlns:a16="http://schemas.microsoft.com/office/drawing/2014/main" id="{C8722DDC-8EEE-4A06-8DFE-B44871EAA2CF}"/>
              </a:ext>
            </a:extLst>
          </p:cNvPr>
          <p:cNvSpPr>
            <a:spLocks noGrp="1"/>
          </p:cNvSpPr>
          <p:nvPr>
            <p:ph type="subTitle" idx="1"/>
          </p:nvPr>
        </p:nvSpPr>
        <p:spPr>
          <a:xfrm>
            <a:off x="5861010" y="2860430"/>
            <a:ext cx="5286584" cy="2105751"/>
          </a:xfrm>
        </p:spPr>
        <p:txBody>
          <a:bodyPr numCol="1" rtlCol="0">
            <a:normAutofit fontScale="25000" lnSpcReduction="20000"/>
          </a:bodyPr>
          <a:lstStyle/>
          <a:p>
            <a:pPr algn="ctr">
              <a:lnSpc>
                <a:spcPct val="107000"/>
              </a:lnSpc>
              <a:spcBef>
                <a:spcPts val="1200"/>
              </a:spcBef>
              <a:spcAft>
                <a:spcPts val="800"/>
              </a:spcAft>
            </a:pPr>
            <a:r>
              <a:rPr lang="es-MX" sz="4800" b="1" kern="100"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t>APRENDIZAJE POR REFUERZO EN PYTHON CON LÍNEAS DE BASE ESTABLES 3</a:t>
            </a:r>
          </a:p>
          <a:p>
            <a:pPr algn="ctr">
              <a:lnSpc>
                <a:spcPct val="107000"/>
              </a:lnSpc>
              <a:spcBef>
                <a:spcPts val="1200"/>
              </a:spcBef>
              <a:spcAft>
                <a:spcPts val="800"/>
              </a:spcAft>
            </a:pPr>
            <a:r>
              <a:rPr lang="es-MX" sz="4800" b="1" kern="100"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t>PROFESOR: MAURICIO ALEJANDRO CABRERA ARELLANO</a:t>
            </a:r>
          </a:p>
          <a:p>
            <a:pPr algn="ctr">
              <a:lnSpc>
                <a:spcPct val="107000"/>
              </a:lnSpc>
              <a:spcBef>
                <a:spcPts val="1200"/>
              </a:spcBef>
              <a:spcAft>
                <a:spcPts val="800"/>
              </a:spcAft>
            </a:pPr>
            <a:r>
              <a:rPr lang="es-MX" sz="4800" b="1" kern="100"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t>ALUMNO: PRECIADO MARTINEZ BRUNO AUGUSTO  </a:t>
            </a:r>
          </a:p>
          <a:p>
            <a:pPr algn="ctr">
              <a:lnSpc>
                <a:spcPct val="107000"/>
              </a:lnSpc>
              <a:spcBef>
                <a:spcPts val="1200"/>
              </a:spcBef>
              <a:spcAft>
                <a:spcPts val="800"/>
              </a:spcAft>
            </a:pPr>
            <a:r>
              <a:rPr lang="es-MX" sz="4800" b="1" kern="100"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t>N: 21110311</a:t>
            </a:r>
          </a:p>
          <a:p>
            <a:r>
              <a:rPr lang="es-MX" sz="4800" b="1" dirty="0">
                <a:solidFill>
                  <a:srgbClr val="F49100"/>
                </a:solidFill>
                <a:effectLst/>
                <a:latin typeface="Calibri" panose="020F0502020204030204" pitchFamily="34" charset="0"/>
                <a:ea typeface="Calibri" panose="020F0502020204030204" pitchFamily="34" charset="0"/>
                <a:cs typeface="Times New Roman" panose="02020603050405020304" pitchFamily="18" charset="0"/>
              </a:rPr>
              <a:t>6: E</a:t>
            </a:r>
            <a:endParaRPr lang="es-MX" b="1" dirty="0">
              <a:solidFill>
                <a:srgbClr val="F49100"/>
              </a:solidFill>
            </a:endParaRPr>
          </a:p>
        </p:txBody>
      </p:sp>
      <p:pic>
        <p:nvPicPr>
          <p:cNvPr id="1028" name="Picture 4" descr="CETI Logo PNG Vector (AI) Free Download">
            <a:extLst>
              <a:ext uri="{FF2B5EF4-FFF2-40B4-BE49-F238E27FC236}">
                <a16:creationId xmlns:a16="http://schemas.microsoft.com/office/drawing/2014/main" id="{0AE54785-A04F-AFCF-0410-C70CA3262A2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8940" y="1975104"/>
            <a:ext cx="4411102" cy="29166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696815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18559CD1-13A4-B00A-D179-12F00A756650}"/>
              </a:ext>
            </a:extLst>
          </p:cNvPr>
          <p:cNvSpPr>
            <a:spLocks noGrp="1"/>
          </p:cNvSpPr>
          <p:nvPr>
            <p:ph idx="1"/>
          </p:nvPr>
        </p:nvSpPr>
        <p:spPr>
          <a:xfrm>
            <a:off x="843776" y="876487"/>
            <a:ext cx="10058400" cy="3849624"/>
          </a:xfrm>
        </p:spPr>
        <p:txBody>
          <a:bodyPr>
            <a:normAutofit lnSpcReduction="10000"/>
          </a:bodyPr>
          <a:lstStyle/>
          <a:p>
            <a:pPr>
              <a:lnSpc>
                <a:spcPct val="107000"/>
              </a:lnSpc>
              <a:spcAft>
                <a:spcPts val="800"/>
              </a:spcAft>
            </a:pPr>
            <a:r>
              <a:rPr lang="es-MX" sz="1800" b="1" kern="100" spc="15" dirty="0">
                <a:effectLst/>
                <a:latin typeface="Roboto" panose="02000000000000000000" pitchFamily="2" charset="0"/>
                <a:ea typeface="Calibri" panose="020F0502020204030204" pitchFamily="34" charset="0"/>
                <a:cs typeface="Times New Roman" panose="02020603050405020304" pitchFamily="18" charset="0"/>
              </a:rPr>
              <a:t>1.- ¿Que tutorial escogieron?</a:t>
            </a:r>
            <a:endParaRPr lang="es-MX"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Aprendizaje por refuerzo en Python con líneas de base estables 3 </a:t>
            </a:r>
          </a:p>
          <a:p>
            <a:pPr>
              <a:lnSpc>
                <a:spcPct val="107000"/>
              </a:lnSpc>
              <a:spcAft>
                <a:spcPts val="800"/>
              </a:spcAft>
            </a:pPr>
            <a:r>
              <a:rPr lang="es-MX" sz="1800" b="1" kern="100" spc="15" dirty="0">
                <a:effectLst/>
                <a:latin typeface="Roboto" panose="02000000000000000000" pitchFamily="2" charset="0"/>
                <a:ea typeface="Calibri" panose="020F0502020204030204" pitchFamily="34" charset="0"/>
                <a:cs typeface="Times New Roman" panose="02020603050405020304" pitchFamily="18" charset="0"/>
              </a:rPr>
              <a:t>2.- ¿Por qué lo escogiste?</a:t>
            </a:r>
            <a:endParaRPr lang="es-MX"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El aprendizaje por refuerzo me llamo la atención por la gran posibilidades de aplicación en la industria y en la investigación, para poder entrenar a algoritmos y a programas para ciertas funciones desde un algoritmo que pueda traducir lenguaje de manos o comportamientos animales desde la investigación en ciberseguridad para detecta posible ataque y mejora la seguridad ,  también por que se me hizo muy divertido el aprendizaje por refuerzo , </a:t>
            </a:r>
          </a:p>
          <a:p>
            <a:pPr>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Pero también se puede utilizar en la industria para entrenar programas para detectar posibles fallos en l producción ates que pase un error  </a:t>
            </a:r>
          </a:p>
          <a:p>
            <a:endParaRPr lang="es-MX" sz="1600" b="1" dirty="0"/>
          </a:p>
        </p:txBody>
      </p:sp>
    </p:spTree>
    <p:extLst>
      <p:ext uri="{BB962C8B-B14F-4D97-AF65-F5344CB8AC3E}">
        <p14:creationId xmlns:p14="http://schemas.microsoft.com/office/powerpoint/2010/main" val="27624355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DDB9EC36-D0CA-E2A5-9566-1611E285DC65}"/>
              </a:ext>
            </a:extLst>
          </p:cNvPr>
          <p:cNvSpPr>
            <a:spLocks noGrp="1"/>
          </p:cNvSpPr>
          <p:nvPr>
            <p:ph idx="1"/>
          </p:nvPr>
        </p:nvSpPr>
        <p:spPr>
          <a:xfrm>
            <a:off x="888381" y="1168648"/>
            <a:ext cx="10820399" cy="4520704"/>
          </a:xfrm>
        </p:spPr>
        <p:txBody>
          <a:bodyPr>
            <a:normAutofit/>
          </a:bodyPr>
          <a:lstStyle/>
          <a:p>
            <a:pPr>
              <a:lnSpc>
                <a:spcPct val="107000"/>
              </a:lnSpc>
              <a:spcAft>
                <a:spcPts val="800"/>
              </a:spcAft>
            </a:pPr>
            <a:r>
              <a:rPr lang="es-MX" sz="1800" b="1" kern="100" spc="15" dirty="0">
                <a:effectLst/>
                <a:latin typeface="Roboto" panose="02000000000000000000" pitchFamily="2" charset="0"/>
                <a:ea typeface="Calibri" panose="020F0502020204030204" pitchFamily="34" charset="0"/>
                <a:cs typeface="Times New Roman" panose="02020603050405020304" pitchFamily="18" charset="0"/>
              </a:rPr>
              <a:t>3.- ¿Es </a:t>
            </a:r>
            <a:r>
              <a:rPr lang="es-MX" sz="1800" b="1" kern="100" spc="15" dirty="0" err="1">
                <a:effectLst/>
                <a:latin typeface="Roboto" panose="02000000000000000000" pitchFamily="2" charset="0"/>
                <a:ea typeface="Calibri" panose="020F0502020204030204" pitchFamily="34" charset="0"/>
                <a:cs typeface="Times New Roman" panose="02020603050405020304" pitchFamily="18" charset="0"/>
              </a:rPr>
              <a:t>monetizable</a:t>
            </a:r>
            <a:r>
              <a:rPr lang="es-MX" sz="1800" b="1" kern="100" spc="15" dirty="0">
                <a:effectLst/>
                <a:latin typeface="Roboto" panose="02000000000000000000" pitchFamily="2" charset="0"/>
                <a:ea typeface="Calibri" panose="020F0502020204030204" pitchFamily="34" charset="0"/>
                <a:cs typeface="Times New Roman" panose="02020603050405020304" pitchFamily="18" charset="0"/>
              </a:rPr>
              <a:t>?</a:t>
            </a:r>
            <a:endParaRPr lang="es-MX"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Sí, el aprendizaje por refuerzo puede ser monetizado en diversas formas, ya que ofrece soluciones avanzadas en diferentes campos. Aquí hay algunas maneras en las que se puede monetizar el aprendizaje por refuerzo:</a:t>
            </a:r>
          </a:p>
          <a:p>
            <a:pPr>
              <a:lnSpc>
                <a:spcPct val="107000"/>
              </a:lnSpc>
              <a:spcAft>
                <a:spcPts val="800"/>
              </a:spcAft>
            </a:pPr>
            <a:r>
              <a:rPr lang="es-MX" sz="1800" kern="100" dirty="0">
                <a:effectLst/>
                <a:latin typeface="Calibri" panose="020F0502020204030204" pitchFamily="34" charset="0"/>
                <a:ea typeface="Calibri" panose="020F0502020204030204" pitchFamily="34" charset="0"/>
                <a:cs typeface="Times New Roman" panose="02020603050405020304" pitchFamily="18" charset="0"/>
              </a:rPr>
              <a:t>Desarrollo de Productos y Servicios: Puedes crear productos o servicios basados en algoritmos de aprendizaje por refuerzo para abordar problemas específicos en la industria, la investigación, la ciberseguridad, la medicina, entre otros. Por ejemplo, podrías desarrollar un sistema de detección de anomalías en la producción, un software de seguridad cibernética avanzado, o aplicaciones interactivas basadas en gestos.</a:t>
            </a:r>
          </a:p>
          <a:p>
            <a:endParaRPr lang="es-MX" dirty="0"/>
          </a:p>
        </p:txBody>
      </p:sp>
    </p:spTree>
    <p:extLst>
      <p:ext uri="{BB962C8B-B14F-4D97-AF65-F5344CB8AC3E}">
        <p14:creationId xmlns:p14="http://schemas.microsoft.com/office/powerpoint/2010/main" val="30466500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BC24D1-E3DB-C5EE-F59D-C95EC76ABAD1}"/>
              </a:ext>
            </a:extLst>
          </p:cNvPr>
          <p:cNvSpPr>
            <a:spLocks noGrp="1"/>
          </p:cNvSpPr>
          <p:nvPr>
            <p:ph type="title"/>
          </p:nvPr>
        </p:nvSpPr>
        <p:spPr/>
        <p:txBody>
          <a:bodyPr>
            <a:normAutofit fontScale="90000"/>
          </a:bodyPr>
          <a:lstStyle/>
          <a:p>
            <a:r>
              <a:rPr lang="es-MX" sz="1800" b="1" kern="100" spc="15" dirty="0">
                <a:effectLst/>
                <a:latin typeface="Roboto" panose="02000000000000000000" pitchFamily="2" charset="0"/>
                <a:ea typeface="Calibri" panose="020F0502020204030204" pitchFamily="34" charset="0"/>
                <a:cs typeface="Times New Roman" panose="02020603050405020304" pitchFamily="18" charset="0"/>
              </a:rPr>
              <a:t>4.- Mostrar el ejemplo aplicado</a:t>
            </a:r>
            <a:br>
              <a:rPr lang="es-MX" sz="1800" kern="100" dirty="0">
                <a:effectLst/>
                <a:latin typeface="Calibri" panose="020F0502020204030204" pitchFamily="34" charset="0"/>
                <a:ea typeface="Calibri" panose="020F0502020204030204" pitchFamily="34" charset="0"/>
                <a:cs typeface="Times New Roman" panose="02020603050405020304" pitchFamily="18" charset="0"/>
              </a:rPr>
            </a:br>
            <a:br>
              <a:rPr lang="es-MX" b="1" dirty="0">
                <a:solidFill>
                  <a:srgbClr val="FFFFFF"/>
                </a:solidFill>
                <a:effectLst/>
                <a:latin typeface="Roboto" panose="02000000000000000000" pitchFamily="2" charset="0"/>
              </a:rPr>
            </a:br>
            <a:endParaRPr lang="es-MX" dirty="0"/>
          </a:p>
        </p:txBody>
      </p:sp>
      <p:pic>
        <p:nvPicPr>
          <p:cNvPr id="4" name="Vídeo sin título ‐ Hecho con Clipchamp (2)">
            <a:hlinkClick r:id="" action="ppaction://media"/>
            <a:extLst>
              <a:ext uri="{FF2B5EF4-FFF2-40B4-BE49-F238E27FC236}">
                <a16:creationId xmlns:a16="http://schemas.microsoft.com/office/drawing/2014/main" id="{95C79017-2F5C-3FE2-5C6E-871F3CB4332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574921" y="1618100"/>
            <a:ext cx="5243623" cy="2948878"/>
          </a:xfrm>
        </p:spPr>
      </p:pic>
      <p:pic>
        <p:nvPicPr>
          <p:cNvPr id="1026" name="Picture 2">
            <a:extLst>
              <a:ext uri="{FF2B5EF4-FFF2-40B4-BE49-F238E27FC236}">
                <a16:creationId xmlns:a16="http://schemas.microsoft.com/office/drawing/2014/main" id="{C52FFF20-1374-98E6-6D6F-1A5B9B7FF3A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00311" y="1187539"/>
            <a:ext cx="5715000" cy="381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9758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722B5C3-3089-43E0-59F5-2869E7869BE7}"/>
              </a:ext>
            </a:extLst>
          </p:cNvPr>
          <p:cNvSpPr>
            <a:spLocks noGrp="1"/>
          </p:cNvSpPr>
          <p:nvPr>
            <p:ph type="title"/>
          </p:nvPr>
        </p:nvSpPr>
        <p:spPr>
          <a:xfrm>
            <a:off x="4471313" y="150401"/>
            <a:ext cx="9336593" cy="469599"/>
          </a:xfrm>
        </p:spPr>
        <p:txBody>
          <a:bodyPr>
            <a:normAutofit fontScale="90000"/>
          </a:bodyPr>
          <a:lstStyle/>
          <a:p>
            <a:br>
              <a:rPr lang="es-MX" b="0" i="0" dirty="0">
                <a:solidFill>
                  <a:srgbClr val="333333"/>
                </a:solidFill>
                <a:effectLst/>
                <a:latin typeface="ABeeZee"/>
              </a:rPr>
            </a:br>
            <a:r>
              <a:rPr lang="es-MX" b="0" i="0" dirty="0">
                <a:solidFill>
                  <a:srgbClr val="333333"/>
                </a:solidFill>
                <a:effectLst/>
                <a:latin typeface="ABeeZee"/>
              </a:rPr>
              <a:t>CODIGO </a:t>
            </a:r>
            <a:endParaRPr lang="es-MX" dirty="0"/>
          </a:p>
        </p:txBody>
      </p:sp>
      <p:pic>
        <p:nvPicPr>
          <p:cNvPr id="4" name="Imagen 3" descr="Texto&#10;&#10;Descripción generada automáticamente">
            <a:extLst>
              <a:ext uri="{FF2B5EF4-FFF2-40B4-BE49-F238E27FC236}">
                <a16:creationId xmlns:a16="http://schemas.microsoft.com/office/drawing/2014/main" id="{2C121E54-4783-4FA8-DF75-08A3648C9618}"/>
              </a:ext>
            </a:extLst>
          </p:cNvPr>
          <p:cNvPicPr>
            <a:picLocks noChangeAspect="1"/>
          </p:cNvPicPr>
          <p:nvPr/>
        </p:nvPicPr>
        <p:blipFill>
          <a:blip r:embed="rId2"/>
          <a:stretch>
            <a:fillRect/>
          </a:stretch>
        </p:blipFill>
        <p:spPr>
          <a:xfrm rot="10800000" flipH="1" flipV="1">
            <a:off x="326097" y="966252"/>
            <a:ext cx="5146249" cy="4452449"/>
          </a:xfrm>
          <a:prstGeom prst="rect">
            <a:avLst/>
          </a:prstGeom>
        </p:spPr>
      </p:pic>
      <p:pic>
        <p:nvPicPr>
          <p:cNvPr id="5" name="Imagen 4" descr="Texto&#10;&#10;Descripción generada automáticamente">
            <a:extLst>
              <a:ext uri="{FF2B5EF4-FFF2-40B4-BE49-F238E27FC236}">
                <a16:creationId xmlns:a16="http://schemas.microsoft.com/office/drawing/2014/main" id="{64672EAD-FEC5-E0EF-0F09-34A21ACDF334}"/>
              </a:ext>
            </a:extLst>
          </p:cNvPr>
          <p:cNvPicPr>
            <a:picLocks noChangeAspect="1"/>
          </p:cNvPicPr>
          <p:nvPr/>
        </p:nvPicPr>
        <p:blipFill>
          <a:blip r:embed="rId3"/>
          <a:stretch>
            <a:fillRect/>
          </a:stretch>
        </p:blipFill>
        <p:spPr>
          <a:xfrm>
            <a:off x="5387411" y="1312503"/>
            <a:ext cx="6578977" cy="3759947"/>
          </a:xfrm>
          <a:prstGeom prst="rect">
            <a:avLst/>
          </a:prstGeom>
        </p:spPr>
      </p:pic>
    </p:spTree>
    <p:extLst>
      <p:ext uri="{BB962C8B-B14F-4D97-AF65-F5344CB8AC3E}">
        <p14:creationId xmlns:p14="http://schemas.microsoft.com/office/powerpoint/2010/main" val="1032830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7CC88BA-9995-BDCB-C249-365AB290723A}"/>
              </a:ext>
            </a:extLst>
          </p:cNvPr>
          <p:cNvSpPr>
            <a:spLocks noGrp="1"/>
          </p:cNvSpPr>
          <p:nvPr>
            <p:ph type="title"/>
          </p:nvPr>
        </p:nvSpPr>
        <p:spPr>
          <a:xfrm>
            <a:off x="1326291" y="731520"/>
            <a:ext cx="10058400" cy="1371600"/>
          </a:xfrm>
        </p:spPr>
        <p:txBody>
          <a:bodyPr anchor="ctr">
            <a:normAutofit/>
          </a:bodyPr>
          <a:lstStyle/>
          <a:p>
            <a:endParaRPr lang="es-MX" b="1" dirty="0"/>
          </a:p>
        </p:txBody>
      </p:sp>
      <p:pic>
        <p:nvPicPr>
          <p:cNvPr id="4" name="Marcador de contenido 3" descr="Texto&#10;&#10;Descripción generada automáticamente">
            <a:extLst>
              <a:ext uri="{FF2B5EF4-FFF2-40B4-BE49-F238E27FC236}">
                <a16:creationId xmlns:a16="http://schemas.microsoft.com/office/drawing/2014/main" id="{1CA1297A-F06E-C382-27F0-C734660479C9}"/>
              </a:ext>
            </a:extLst>
          </p:cNvPr>
          <p:cNvPicPr>
            <a:picLocks noGrp="1" noChangeAspect="1"/>
          </p:cNvPicPr>
          <p:nvPr>
            <p:ph sz="half" idx="1"/>
          </p:nvPr>
        </p:nvPicPr>
        <p:blipFill>
          <a:blip r:embed="rId2"/>
          <a:stretch>
            <a:fillRect/>
          </a:stretch>
        </p:blipFill>
        <p:spPr>
          <a:xfrm>
            <a:off x="334271" y="1184016"/>
            <a:ext cx="6018999" cy="4339590"/>
          </a:xfrm>
          <a:prstGeom prst="rect">
            <a:avLst/>
          </a:prstGeom>
        </p:spPr>
      </p:pic>
      <p:pic>
        <p:nvPicPr>
          <p:cNvPr id="5" name="Imagen 4" descr="Texto&#10;&#10;Descripción generada automáticamente">
            <a:extLst>
              <a:ext uri="{FF2B5EF4-FFF2-40B4-BE49-F238E27FC236}">
                <a16:creationId xmlns:a16="http://schemas.microsoft.com/office/drawing/2014/main" id="{584A0CF5-6768-C6C8-97B8-466D812DE7E1}"/>
              </a:ext>
            </a:extLst>
          </p:cNvPr>
          <p:cNvPicPr>
            <a:picLocks noChangeAspect="1"/>
          </p:cNvPicPr>
          <p:nvPr/>
        </p:nvPicPr>
        <p:blipFill>
          <a:blip r:embed="rId3"/>
          <a:stretch>
            <a:fillRect/>
          </a:stretch>
        </p:blipFill>
        <p:spPr>
          <a:xfrm>
            <a:off x="6484792" y="1184016"/>
            <a:ext cx="5320030" cy="4339590"/>
          </a:xfrm>
          <a:prstGeom prst="rect">
            <a:avLst/>
          </a:prstGeom>
        </p:spPr>
      </p:pic>
    </p:spTree>
    <p:extLst>
      <p:ext uri="{BB962C8B-B14F-4D97-AF65-F5344CB8AC3E}">
        <p14:creationId xmlns:p14="http://schemas.microsoft.com/office/powerpoint/2010/main" val="1136576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3A173D-9D56-F079-B57F-EE182585AB7D}"/>
              </a:ext>
            </a:extLst>
          </p:cNvPr>
          <p:cNvSpPr>
            <a:spLocks noGrp="1"/>
          </p:cNvSpPr>
          <p:nvPr>
            <p:ph type="title"/>
          </p:nvPr>
        </p:nvSpPr>
        <p:spPr/>
        <p:txBody>
          <a:bodyPr/>
          <a:lstStyle/>
          <a:p>
            <a:endParaRPr lang="es-MX" b="1" dirty="0"/>
          </a:p>
        </p:txBody>
      </p:sp>
      <p:sp>
        <p:nvSpPr>
          <p:cNvPr id="5" name="Marcador de contenido 4">
            <a:extLst>
              <a:ext uri="{FF2B5EF4-FFF2-40B4-BE49-F238E27FC236}">
                <a16:creationId xmlns:a16="http://schemas.microsoft.com/office/drawing/2014/main" id="{56BE60B9-FB2B-85B2-4690-6D9867AAA436}"/>
              </a:ext>
            </a:extLst>
          </p:cNvPr>
          <p:cNvSpPr>
            <a:spLocks noGrp="1"/>
          </p:cNvSpPr>
          <p:nvPr>
            <p:ph sz="half" idx="1"/>
          </p:nvPr>
        </p:nvSpPr>
        <p:spPr>
          <a:xfrm>
            <a:off x="4784033" y="2014194"/>
            <a:ext cx="3336925" cy="4201212"/>
          </a:xfrm>
        </p:spPr>
        <p:txBody>
          <a:bodyPr/>
          <a:lstStyle/>
          <a:p>
            <a:endParaRPr lang="es-MX" dirty="0"/>
          </a:p>
        </p:txBody>
      </p:sp>
      <p:sp>
        <p:nvSpPr>
          <p:cNvPr id="3" name="Marcador de contenido 2">
            <a:extLst>
              <a:ext uri="{FF2B5EF4-FFF2-40B4-BE49-F238E27FC236}">
                <a16:creationId xmlns:a16="http://schemas.microsoft.com/office/drawing/2014/main" id="{EA57A7BA-7F9A-1B92-63C9-490F1E1F8BDD}"/>
              </a:ext>
            </a:extLst>
          </p:cNvPr>
          <p:cNvSpPr>
            <a:spLocks noGrp="1"/>
          </p:cNvSpPr>
          <p:nvPr>
            <p:ph sz="half" idx="2"/>
          </p:nvPr>
        </p:nvSpPr>
        <p:spPr/>
        <p:txBody>
          <a:bodyPr/>
          <a:lstStyle/>
          <a:p>
            <a:endParaRPr lang="es-MX" dirty="0"/>
          </a:p>
        </p:txBody>
      </p:sp>
      <p:pic>
        <p:nvPicPr>
          <p:cNvPr id="4" name="Imagen 3" descr="Texto&#10;&#10;Descripción generada automáticamente">
            <a:extLst>
              <a:ext uri="{FF2B5EF4-FFF2-40B4-BE49-F238E27FC236}">
                <a16:creationId xmlns:a16="http://schemas.microsoft.com/office/drawing/2014/main" id="{0F75A6C8-A4DA-5EE3-9D5F-F1B1A1810976}"/>
              </a:ext>
            </a:extLst>
          </p:cNvPr>
          <p:cNvPicPr>
            <a:picLocks noChangeAspect="1"/>
          </p:cNvPicPr>
          <p:nvPr/>
        </p:nvPicPr>
        <p:blipFill>
          <a:blip r:embed="rId2"/>
          <a:stretch>
            <a:fillRect/>
          </a:stretch>
        </p:blipFill>
        <p:spPr>
          <a:xfrm>
            <a:off x="2565289" y="1094767"/>
            <a:ext cx="7061421" cy="3749040"/>
          </a:xfrm>
          <a:prstGeom prst="rect">
            <a:avLst/>
          </a:prstGeom>
        </p:spPr>
      </p:pic>
    </p:spTree>
    <p:extLst>
      <p:ext uri="{BB962C8B-B14F-4D97-AF65-F5344CB8AC3E}">
        <p14:creationId xmlns:p14="http://schemas.microsoft.com/office/powerpoint/2010/main" val="37385295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A1F43F-A895-FCD3-F642-659B68D6D817}"/>
              </a:ext>
            </a:extLst>
          </p:cNvPr>
          <p:cNvSpPr>
            <a:spLocks noGrp="1"/>
          </p:cNvSpPr>
          <p:nvPr>
            <p:ph type="title"/>
          </p:nvPr>
        </p:nvSpPr>
        <p:spPr/>
        <p:txBody>
          <a:bodyPr/>
          <a:lstStyle/>
          <a:p>
            <a:pPr algn="ctr"/>
            <a:r>
              <a:rPr lang="es-MX" dirty="0"/>
              <a:t>REPOSITORIO GITHUB</a:t>
            </a:r>
          </a:p>
        </p:txBody>
      </p:sp>
      <p:sp>
        <p:nvSpPr>
          <p:cNvPr id="3" name="Marcador de contenido 2">
            <a:extLst>
              <a:ext uri="{FF2B5EF4-FFF2-40B4-BE49-F238E27FC236}">
                <a16:creationId xmlns:a16="http://schemas.microsoft.com/office/drawing/2014/main" id="{44157305-473D-E71B-DC46-67F4FBA68DCE}"/>
              </a:ext>
            </a:extLst>
          </p:cNvPr>
          <p:cNvSpPr>
            <a:spLocks noGrp="1"/>
          </p:cNvSpPr>
          <p:nvPr>
            <p:ph sz="half" idx="1"/>
          </p:nvPr>
        </p:nvSpPr>
        <p:spPr>
          <a:xfrm>
            <a:off x="1066800" y="2103120"/>
            <a:ext cx="10358176" cy="3749040"/>
          </a:xfrm>
        </p:spPr>
        <p:txBody>
          <a:bodyPr/>
          <a:lstStyle/>
          <a:p>
            <a:pPr algn="ctr"/>
            <a:r>
              <a:rPr lang="es-MX" dirty="0">
                <a:solidFill>
                  <a:srgbClr val="0070C0"/>
                </a:solidFill>
              </a:rPr>
              <a:t>https://github.com/martinez2331/I.A-PROYECTO-FINAL-Aprendizaje-por-refuerzo-en-Python-con-l-neas-de-base-estables</a:t>
            </a:r>
          </a:p>
        </p:txBody>
      </p:sp>
    </p:spTree>
    <p:extLst>
      <p:ext uri="{BB962C8B-B14F-4D97-AF65-F5344CB8AC3E}">
        <p14:creationId xmlns:p14="http://schemas.microsoft.com/office/powerpoint/2010/main" val="349985850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Office_44286126_TF56219246.potx" id="{43270956-E7BE-4B48-9157-CCFE7A1D048C}" vid="{CC906F5C-1A4B-42A6-B2FB-7FFE0FDEDE48}"/>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975FBC4-9D33-46BE-911D-419763BA9AF9}">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26DBD101-FC0A-4B21-82B0-57CAA7AEEC7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94F055B-D391-44D3-A87A-BCD07BD5A3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{023FDD58-BCB7-49A5-8013-444D6D31F424}tf56219246_win32</Template>
  <TotalTime>114</TotalTime>
  <Words>294</Words>
  <Application>Microsoft Office PowerPoint</Application>
  <PresentationFormat>Panorámica</PresentationFormat>
  <Paragraphs>19</Paragraphs>
  <Slides>8</Slides>
  <Notes>1</Notes>
  <HiddenSlides>0</HiddenSlides>
  <MMClips>1</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8</vt:i4>
      </vt:variant>
    </vt:vector>
  </HeadingPairs>
  <TitlesOfParts>
    <vt:vector size="16" baseType="lpstr">
      <vt:lpstr>ABeeZee</vt:lpstr>
      <vt:lpstr>ADLaM Display</vt:lpstr>
      <vt:lpstr>Avenir Next LT Pro</vt:lpstr>
      <vt:lpstr>Avenir Next LT Pro Light</vt:lpstr>
      <vt:lpstr>Calibri</vt:lpstr>
      <vt:lpstr>Garamond</vt:lpstr>
      <vt:lpstr>Roboto</vt:lpstr>
      <vt:lpstr>SavonVTI</vt:lpstr>
      <vt:lpstr>PROYECTO ,3 PARCIAL INTELIGENCIA ARTIFICIAL   </vt:lpstr>
      <vt:lpstr>Presentación de PowerPoint</vt:lpstr>
      <vt:lpstr>Presentación de PowerPoint</vt:lpstr>
      <vt:lpstr>4.- Mostrar el ejemplo aplicado  </vt:lpstr>
      <vt:lpstr> CODIGO </vt:lpstr>
      <vt:lpstr>Presentación de PowerPoint</vt:lpstr>
      <vt:lpstr>Presentación de PowerPoint</vt:lpstr>
      <vt:lpstr>REPOSITORIO GITHUB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Práctica 5: "Modulación por ancho de pulso (PWM)" </dc:title>
  <dc:creator>Bruno Augusto Martínez</dc:creator>
  <cp:lastModifiedBy>Bruno Augusto Martínez</cp:lastModifiedBy>
  <cp:revision>4</cp:revision>
  <dcterms:created xsi:type="dcterms:W3CDTF">2023-11-22T04:59:51Z</dcterms:created>
  <dcterms:modified xsi:type="dcterms:W3CDTF">2023-12-04T04:25:30Z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